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3.png" ContentType="image/png"/>
  <Override PartName="/ppt/media/image2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199313" cy="7199313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40000" y="1178280"/>
            <a:ext cx="6118560" cy="250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59640" y="1684440"/>
            <a:ext cx="64789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9640" y="3865320"/>
            <a:ext cx="64789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40000" y="1178280"/>
            <a:ext cx="6118560" cy="250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59640" y="1684440"/>
            <a:ext cx="31615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8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3679560" y="1684440"/>
            <a:ext cx="31615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8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359640" y="3865320"/>
            <a:ext cx="31615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8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/>
          </p:nvPr>
        </p:nvSpPr>
        <p:spPr>
          <a:xfrm>
            <a:off x="3679560" y="3865320"/>
            <a:ext cx="31615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8000"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40000" y="1178280"/>
            <a:ext cx="6118560" cy="250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59640" y="1684440"/>
            <a:ext cx="208584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2550240" y="1684440"/>
            <a:ext cx="208584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4740840" y="1684440"/>
            <a:ext cx="208584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359640" y="3865320"/>
            <a:ext cx="208584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/>
          </p:nvPr>
        </p:nvSpPr>
        <p:spPr>
          <a:xfrm>
            <a:off x="2550240" y="3865320"/>
            <a:ext cx="208584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/>
          </p:nvPr>
        </p:nvSpPr>
        <p:spPr>
          <a:xfrm>
            <a:off x="4740840" y="3865320"/>
            <a:ext cx="208584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6000"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40000" y="1178280"/>
            <a:ext cx="6118560" cy="250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359640" y="1684440"/>
            <a:ext cx="6478920" cy="417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40000" y="1178280"/>
            <a:ext cx="6118560" cy="250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359640" y="1684440"/>
            <a:ext cx="6478920" cy="417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40000" y="1178280"/>
            <a:ext cx="6118560" cy="250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59640" y="1684440"/>
            <a:ext cx="3161520" cy="417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3679560" y="1684440"/>
            <a:ext cx="3161520" cy="417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40000" y="1178280"/>
            <a:ext cx="6118560" cy="250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540000" y="1178280"/>
            <a:ext cx="6118560" cy="11615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40000" y="1178280"/>
            <a:ext cx="6118560" cy="250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59640" y="1684440"/>
            <a:ext cx="31615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8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3679560" y="1684440"/>
            <a:ext cx="3161520" cy="417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/>
          </p:nvPr>
        </p:nvSpPr>
        <p:spPr>
          <a:xfrm>
            <a:off x="359640" y="3865320"/>
            <a:ext cx="31615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8000"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40000" y="1178280"/>
            <a:ext cx="6118560" cy="250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59640" y="1684440"/>
            <a:ext cx="3161520" cy="417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679560" y="1684440"/>
            <a:ext cx="31615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8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679560" y="3865320"/>
            <a:ext cx="31615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8000"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40000" y="1178280"/>
            <a:ext cx="6118560" cy="250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59640" y="1684440"/>
            <a:ext cx="31615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8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679560" y="1684440"/>
            <a:ext cx="31615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8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9640" y="3865320"/>
            <a:ext cx="6478920" cy="199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40000" y="1178280"/>
            <a:ext cx="6118560" cy="250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ru-RU" sz="1800" spc="-1" strike="noStrike"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rcRect l="0" t="3360" r="0" b="10738"/>
          <a:stretch/>
        </p:blipFill>
        <p:spPr>
          <a:xfrm>
            <a:off x="554760" y="720"/>
            <a:ext cx="6285240" cy="7198560"/>
          </a:xfrm>
          <a:prstGeom prst="rect">
            <a:avLst/>
          </a:prstGeom>
          <a:ln w="0">
            <a:noFill/>
          </a:ln>
        </p:spPr>
      </p:pic>
      <p:sp>
        <p:nvSpPr>
          <p:cNvPr id="38" name="Прямоугольник 3"/>
          <p:cNvSpPr/>
          <p:nvPr/>
        </p:nvSpPr>
        <p:spPr>
          <a:xfrm>
            <a:off x="543240" y="4988520"/>
            <a:ext cx="3416760" cy="430920"/>
          </a:xfrm>
          <a:prstGeom prst="rect">
            <a:avLst/>
          </a:prstGeom>
          <a:solidFill>
            <a:srgbClr val="5e00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9" name="Прямоугольник 14"/>
          <p:cNvSpPr/>
          <p:nvPr/>
        </p:nvSpPr>
        <p:spPr>
          <a:xfrm>
            <a:off x="543240" y="5590440"/>
            <a:ext cx="2762280" cy="430920"/>
          </a:xfrm>
          <a:prstGeom prst="rect">
            <a:avLst/>
          </a:prstGeom>
          <a:solidFill>
            <a:srgbClr val="5e00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0" name="Прямоугольник 15"/>
          <p:cNvSpPr/>
          <p:nvPr/>
        </p:nvSpPr>
        <p:spPr>
          <a:xfrm>
            <a:off x="543240" y="6161760"/>
            <a:ext cx="1760760" cy="430920"/>
          </a:xfrm>
          <a:prstGeom prst="rect">
            <a:avLst/>
          </a:prstGeom>
          <a:solidFill>
            <a:srgbClr val="5e00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1" name="TextBox 11"/>
          <p:cNvSpPr/>
          <p:nvPr/>
        </p:nvSpPr>
        <p:spPr>
          <a:xfrm>
            <a:off x="455040" y="4860000"/>
            <a:ext cx="3324960" cy="178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ts val="4059"/>
              </a:lnSpc>
              <a:spcBef>
                <a:spcPts val="283"/>
              </a:spcBef>
              <a:spcAft>
                <a:spcPts val="283"/>
              </a:spcAft>
              <a:buNone/>
            </a:pPr>
            <a:r>
              <a:rPr b="0" lang="ru-RU" sz="2800" spc="-1" strike="noStrike">
                <a:solidFill>
                  <a:srgbClr val="ffffff"/>
                </a:solidFill>
                <a:latin typeface="Montserrat Medium"/>
                <a:ea typeface="DejaVu Sans"/>
              </a:rPr>
              <a:t>КОНСТРУИРУЕМ</a:t>
            </a:r>
            <a:endParaRPr b="0" lang="ru-RU" sz="2800" spc="-1" strike="noStrike">
              <a:latin typeface="Arial"/>
            </a:endParaRPr>
          </a:p>
          <a:p>
            <a:pPr>
              <a:lnSpc>
                <a:spcPts val="4059"/>
              </a:lnSpc>
              <a:spcBef>
                <a:spcPts val="283"/>
              </a:spcBef>
              <a:spcAft>
                <a:spcPts val="283"/>
              </a:spcAft>
              <a:buNone/>
            </a:pPr>
            <a:r>
              <a:rPr b="0" lang="ru-RU" sz="2800" spc="-1" strike="noStrike">
                <a:solidFill>
                  <a:srgbClr val="ffffff"/>
                </a:solidFill>
                <a:latin typeface="Montserrat Medium"/>
                <a:ea typeface="DejaVu Sans"/>
              </a:rPr>
              <a:t>БУДУЩЕЕ С</a:t>
            </a:r>
            <a:endParaRPr b="0" lang="ru-RU" sz="2800" spc="-1" strike="noStrike">
              <a:latin typeface="Arial"/>
            </a:endParaRPr>
          </a:p>
          <a:p>
            <a:pPr>
              <a:lnSpc>
                <a:spcPts val="4059"/>
              </a:lnSpc>
              <a:spcBef>
                <a:spcPts val="283"/>
              </a:spcBef>
              <a:spcAft>
                <a:spcPts val="283"/>
              </a:spcAft>
              <a:buNone/>
            </a:pPr>
            <a:r>
              <a:rPr b="0" lang="ru-RU" sz="2800" spc="-1" strike="noStrike">
                <a:solidFill>
                  <a:srgbClr val="ffffff"/>
                </a:solidFill>
                <a:latin typeface="Montserrat Medium"/>
                <a:ea typeface="DejaVu Sans"/>
              </a:rPr>
              <a:t>ДЕТСТВА</a:t>
            </a:r>
            <a:endParaRPr b="0" lang="ru-RU" sz="2800" spc="-1" strike="noStrike">
              <a:latin typeface="Arial"/>
            </a:endParaRPr>
          </a:p>
        </p:txBody>
      </p:sp>
      <p:pic>
        <p:nvPicPr>
          <p:cNvPr id="42" name="Рисунок 5" descr=""/>
          <p:cNvPicPr/>
          <p:nvPr/>
        </p:nvPicPr>
        <p:blipFill>
          <a:blip r:embed="rId2"/>
          <a:stretch/>
        </p:blipFill>
        <p:spPr>
          <a:xfrm>
            <a:off x="-7200" y="0"/>
            <a:ext cx="1621440" cy="2018160"/>
          </a:xfrm>
          <a:prstGeom prst="rect">
            <a:avLst/>
          </a:prstGeom>
          <a:ln w="0">
            <a:noFill/>
          </a:ln>
        </p:spPr>
      </p:pic>
      <p:pic>
        <p:nvPicPr>
          <p:cNvPr id="43" name="Рисунок 7" descr=""/>
          <p:cNvPicPr/>
          <p:nvPr/>
        </p:nvPicPr>
        <p:blipFill>
          <a:blip r:embed="rId3"/>
          <a:stretch/>
        </p:blipFill>
        <p:spPr>
          <a:xfrm>
            <a:off x="5391360" y="6147720"/>
            <a:ext cx="1807200" cy="1050840"/>
          </a:xfrm>
          <a:prstGeom prst="rect">
            <a:avLst/>
          </a:prstGeom>
          <a:ln w="0">
            <a:noFill/>
          </a:ln>
        </p:spPr>
      </p:pic>
      <p:pic>
        <p:nvPicPr>
          <p:cNvPr id="44" name="" descr=""/>
          <p:cNvPicPr/>
          <p:nvPr/>
        </p:nvPicPr>
        <p:blipFill>
          <a:blip r:embed="rId4"/>
          <a:stretch/>
        </p:blipFill>
        <p:spPr>
          <a:xfrm>
            <a:off x="180360" y="180360"/>
            <a:ext cx="875520" cy="1079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Application>LibreOffice/7.3.4.2$Windows_X86_64 LibreOffice_project/728fec16bd5f605073805c3c9e7c4212a0120dc5</Application>
  <AppVersion>15.0000</AppVersion>
  <Words>7</Words>
  <Paragraphs>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2022-06-02T07:13:40Z</dcterms:created>
  <dc:creator>Microsoft Office User</dc:creator>
  <dc:description/>
  <dc:language>ru-RU</dc:language>
  <cp:lastModifiedBy/>
  <dcterms:modified xsi:type="dcterms:W3CDTF">2025-11-10T08:25:21Z</dcterms:modified>
  <cp:revision>6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Произвольный</vt:lpwstr>
  </property>
  <property fmtid="{D5CDD505-2E9C-101B-9397-08002B2CF9AE}" pid="3" name="Slides">
    <vt:i4>1</vt:i4>
  </property>
</Properties>
</file>